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e28f4473fcc448e" /><Relationship Type="http://schemas.openxmlformats.org/officeDocument/2006/relationships/extended-properties" Target="/docProps/app.xml" Id="Rc08de0876297499c" /><Relationship Type="http://schemas.openxmlformats.org/officeDocument/2006/relationships/officeDocument" Target="/ppt/presentation.xml" Id="Rda06dc9144b64d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d14343ac3848e7"/>
  </p:sldMasterIdLst>
  <p:sldIdLst>
    <p:sldId xmlns:r="http://schemas.openxmlformats.org/officeDocument/2006/relationships" id="256" r:id="R08f5f9828cdc4aa4"/>
    <p:sldId xmlns:r="http://schemas.openxmlformats.org/officeDocument/2006/relationships" id="257" r:id="R13c3b21ec3dc4ca2"/>
    <p:sldId xmlns:r="http://schemas.openxmlformats.org/officeDocument/2006/relationships" id="258" r:id="R6eba42e12c9b46e8"/>
    <p:sldId xmlns:r="http://schemas.openxmlformats.org/officeDocument/2006/relationships" id="259" r:id="R7044071be5dc489a"/>
    <p:sldId xmlns:r="http://schemas.openxmlformats.org/officeDocument/2006/relationships" id="260" r:id="R248ea97263c74561"/>
    <p:sldId xmlns:r="http://schemas.openxmlformats.org/officeDocument/2006/relationships" id="261" r:id="R7262932cf9ac4162"/>
    <p:sldId xmlns:r="http://schemas.openxmlformats.org/officeDocument/2006/relationships" id="262" r:id="R2129ce6245aa46b5"/>
    <p:sldId xmlns:r="http://schemas.openxmlformats.org/officeDocument/2006/relationships" id="263" r:id="R8972f91cdb964f7f"/>
    <p:sldId xmlns:r="http://schemas.openxmlformats.org/officeDocument/2006/relationships" id="264" r:id="Rbe8aa8c3c24544c6"/>
    <p:sldId xmlns:r="http://schemas.openxmlformats.org/officeDocument/2006/relationships" id="265" r:id="Ra17a8f76f5744df6"/>
    <p:sldId xmlns:r="http://schemas.openxmlformats.org/officeDocument/2006/relationships" id="266" r:id="Rc90b3c3bbab5412c"/>
    <p:sldId xmlns:r="http://schemas.openxmlformats.org/officeDocument/2006/relationships" id="267" r:id="R21e8eb7cd4e2481c"/>
    <p:sldId xmlns:r="http://schemas.openxmlformats.org/officeDocument/2006/relationships" id="268" r:id="R52ffd8a0c28346ca"/>
    <p:sldId xmlns:r="http://schemas.openxmlformats.org/officeDocument/2006/relationships" id="269" r:id="R7028aa2b60c24eb9"/>
    <p:sldId xmlns:r="http://schemas.openxmlformats.org/officeDocument/2006/relationships" id="270" r:id="R01bf28ce36d94439"/>
    <p:sldId xmlns:r="http://schemas.openxmlformats.org/officeDocument/2006/relationships" id="271" r:id="R9ed6c3579dbb40ac"/>
    <p:sldId xmlns:r="http://schemas.openxmlformats.org/officeDocument/2006/relationships" id="272" r:id="R3db2779dbf3348e2"/>
    <p:sldId xmlns:r="http://schemas.openxmlformats.org/officeDocument/2006/relationships" id="273" r:id="Rdbab15b2c7a14235"/>
    <p:sldId xmlns:r="http://schemas.openxmlformats.org/officeDocument/2006/relationships" id="274" r:id="Rb66d119bf9d54309"/>
  </p:sldIdLst>
  <p:sldSz cx="18288000" cy="10287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0423417f36a42c4" /><Relationship Type="http://schemas.openxmlformats.org/officeDocument/2006/relationships/slideMaster" Target="/ppt/slideMasters/slideMaster1.xml" Id="R6cd14343ac3848e7" /><Relationship Type="http://schemas.openxmlformats.org/officeDocument/2006/relationships/presProps" Target="/ppt/presProps.xml" Id="Rae9bd61bdb034c9b" /><Relationship Type="http://schemas.openxmlformats.org/officeDocument/2006/relationships/tableStyles" Target="/ppt/tableStyles.xml" Id="R1713d34e31684e25" /><Relationship Type="http://schemas.openxmlformats.org/officeDocument/2006/relationships/slide" Target="/ppt/slides/slide1.xml" Id="R08f5f9828cdc4aa4" /><Relationship Type="http://schemas.openxmlformats.org/officeDocument/2006/relationships/slide" Target="/ppt/slides/slide2.xml" Id="R13c3b21ec3dc4ca2" /><Relationship Type="http://schemas.openxmlformats.org/officeDocument/2006/relationships/slide" Target="/ppt/slides/slide3.xml" Id="R6eba42e12c9b46e8" /><Relationship Type="http://schemas.openxmlformats.org/officeDocument/2006/relationships/slide" Target="/ppt/slides/slide4.xml" Id="R7044071be5dc489a" /><Relationship Type="http://schemas.openxmlformats.org/officeDocument/2006/relationships/slide" Target="/ppt/slides/slide5.xml" Id="R248ea97263c74561" /><Relationship Type="http://schemas.openxmlformats.org/officeDocument/2006/relationships/slide" Target="/ppt/slides/slide6.xml" Id="R7262932cf9ac4162" /><Relationship Type="http://schemas.openxmlformats.org/officeDocument/2006/relationships/slide" Target="/ppt/slides/slide7.xml" Id="R2129ce6245aa46b5" /><Relationship Type="http://schemas.openxmlformats.org/officeDocument/2006/relationships/slide" Target="/ppt/slides/slide8.xml" Id="R8972f91cdb964f7f" /><Relationship Type="http://schemas.openxmlformats.org/officeDocument/2006/relationships/slide" Target="/ppt/slides/slide9.xml" Id="Rbe8aa8c3c24544c6" /><Relationship Type="http://schemas.openxmlformats.org/officeDocument/2006/relationships/slide" Target="/ppt/slides/slide10.xml" Id="Ra17a8f76f5744df6" /><Relationship Type="http://schemas.openxmlformats.org/officeDocument/2006/relationships/slide" Target="/ppt/slides/slide11.xml" Id="Rc90b3c3bbab5412c" /><Relationship Type="http://schemas.openxmlformats.org/officeDocument/2006/relationships/slide" Target="/ppt/slides/slide12.xml" Id="R21e8eb7cd4e2481c" /><Relationship Type="http://schemas.openxmlformats.org/officeDocument/2006/relationships/slide" Target="/ppt/slides/slide13.xml" Id="R52ffd8a0c28346ca" /><Relationship Type="http://schemas.openxmlformats.org/officeDocument/2006/relationships/slide" Target="/ppt/slides/slide14.xml" Id="R7028aa2b60c24eb9" /><Relationship Type="http://schemas.openxmlformats.org/officeDocument/2006/relationships/slide" Target="/ppt/slides/slide15.xml" Id="R01bf28ce36d94439" /><Relationship Type="http://schemas.openxmlformats.org/officeDocument/2006/relationships/slide" Target="/ppt/slides/slide16.xml" Id="R9ed6c3579dbb40ac" /><Relationship Type="http://schemas.openxmlformats.org/officeDocument/2006/relationships/slide" Target="/ppt/slides/slide17.xml" Id="R3db2779dbf3348e2" /><Relationship Type="http://schemas.openxmlformats.org/officeDocument/2006/relationships/slide" Target="/ppt/slides/slide18.xml" Id="Rdbab15b2c7a14235" /><Relationship Type="http://schemas.openxmlformats.org/officeDocument/2006/relationships/slide" Target="/ppt/slides/slide19.xml" Id="Rb66d119bf9d5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c3a3cfa8646f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c2f35b3e1cf4e6a" /><Relationship Type="http://schemas.openxmlformats.org/officeDocument/2006/relationships/slideLayout" Target="/ppt/slideLayouts/slideLayout1.xml" Id="Rf8ce0aaab2e443f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e0aaab2e443f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ea7ae107f40cb" /><Relationship Type="http://schemas.openxmlformats.org/officeDocument/2006/relationships/image" Target="/ppt/media/image.png" Id="R65cda70cc00e49c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3027ba88e43d5" /><Relationship Type="http://schemas.openxmlformats.org/officeDocument/2006/relationships/image" Target="/ppt/media/image10.png" Id="R7ed4b65e560e400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fe27c53ab4908" /><Relationship Type="http://schemas.openxmlformats.org/officeDocument/2006/relationships/image" Target="/ppt/media/image11.png" Id="Rfeca87df9d294bc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b480fa33746e5" /><Relationship Type="http://schemas.openxmlformats.org/officeDocument/2006/relationships/image" Target="/ppt/media/image12.png" Id="R4f2c558f5bc64ee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a2d57ba5b4c69" /><Relationship Type="http://schemas.openxmlformats.org/officeDocument/2006/relationships/image" Target="/ppt/media/image13.png" Id="R3d83705940824f1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2ba216ecd4d84" /><Relationship Type="http://schemas.openxmlformats.org/officeDocument/2006/relationships/image" Target="/ppt/media/image14.png" Id="R8911e3226ecb4a0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265604f544c13" /><Relationship Type="http://schemas.openxmlformats.org/officeDocument/2006/relationships/image" Target="/ppt/media/image15.png" Id="Rad99b4d8728c472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e49f797284c39" /><Relationship Type="http://schemas.openxmlformats.org/officeDocument/2006/relationships/image" Target="/ppt/media/image16.png" Id="Rc3547046932d4ef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9c8494334684" /><Relationship Type="http://schemas.openxmlformats.org/officeDocument/2006/relationships/image" Target="/ppt/media/image17.png" Id="R1eeb5145a92444f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28bf95a154857" /><Relationship Type="http://schemas.openxmlformats.org/officeDocument/2006/relationships/image" Target="/ppt/media/image18.png" Id="R949f438247fc449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45bb256874d18" /><Relationship Type="http://schemas.openxmlformats.org/officeDocument/2006/relationships/image" Target="/ppt/media/image19.png" Id="R3977202ec2c8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c59accdce455c" /><Relationship Type="http://schemas.openxmlformats.org/officeDocument/2006/relationships/image" Target="/ppt/media/image2.png" Id="R720ddd9f2794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a3148900041a2" /><Relationship Type="http://schemas.openxmlformats.org/officeDocument/2006/relationships/image" Target="/ppt/media/image3.png" Id="R8007adc6f81d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8d1c6f538444d" /><Relationship Type="http://schemas.openxmlformats.org/officeDocument/2006/relationships/image" Target="/ppt/media/image4.png" Id="Rf40ae3c1b544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2e915dcd64381" /><Relationship Type="http://schemas.openxmlformats.org/officeDocument/2006/relationships/image" Target="/ppt/media/image5.png" Id="R947baa472f6b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a7e1b361f4149" /><Relationship Type="http://schemas.openxmlformats.org/officeDocument/2006/relationships/image" Target="/ppt/media/image6.png" Id="R0a0a7a97897948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df95c2dc24d20" /><Relationship Type="http://schemas.openxmlformats.org/officeDocument/2006/relationships/image" Target="/ppt/media/image7.png" Id="R25abadd65ba743c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bc9f5207b49e7" /><Relationship Type="http://schemas.openxmlformats.org/officeDocument/2006/relationships/image" Target="/ppt/media/image8.png" Id="Rf46a2898ba54457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8210299cc4cb9" /><Relationship Type="http://schemas.openxmlformats.org/officeDocument/2006/relationships/image" Target="/ppt/media/image9.png" Id="R547a54af85c4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cda70cc00e49c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50594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d4b65e560e400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653220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ca87df9d294bc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95104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2c558f5bc64ee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58797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83705940824f1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55606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11e3226ecb4a0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737162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99b4d8728c472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24677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547046932d4ef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874717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eb5145a92444f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8645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9f438247fc449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377663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77202ec2c8427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892595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0ddd9f27944d7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1242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07adc6f81d4d0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61598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0ae3c1b544418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6486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7baa472f6b4e0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21154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0a7a97897948d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908111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abadd65ba743c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372793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6a2898ba54457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73733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7a54af85c44f4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83604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2026-08-30T13:29:11.0620000Z</dcterms:created>
  <dcterms:modified xsi:type="dcterms:W3CDTF">2026-08-30T13:29:11.0620000Z</dcterms:modified>
</coreProperties>
</file>